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12192000" cy="24858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2"/>
    <p:restoredTop sz="94672"/>
  </p:normalViewPr>
  <p:slideViewPr>
    <p:cSldViewPr snapToGrid="0">
      <p:cViewPr varScale="1">
        <p:scale>
          <a:sx n="36" d="100"/>
          <a:sy n="36" d="100"/>
        </p:scale>
        <p:origin x="236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068306"/>
            <a:ext cx="10363200" cy="86544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056554"/>
            <a:ext cx="9144000" cy="6001754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594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33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323494"/>
            <a:ext cx="2628900" cy="2106656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323494"/>
            <a:ext cx="7734300" cy="2106656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047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35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197410"/>
            <a:ext cx="10515600" cy="1034051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6635747"/>
            <a:ext cx="10515600" cy="5437831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536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6617468"/>
            <a:ext cx="5181600" cy="157725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6617468"/>
            <a:ext cx="5181600" cy="157725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22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23499"/>
            <a:ext cx="10515600" cy="4804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6093827"/>
            <a:ext cx="5157787" cy="298649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9080317"/>
            <a:ext cx="5157787" cy="13355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6093827"/>
            <a:ext cx="5183188" cy="298649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9080317"/>
            <a:ext cx="5183188" cy="13355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714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15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93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57244"/>
            <a:ext cx="3932237" cy="58003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579192"/>
            <a:ext cx="6172200" cy="1766576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7457599"/>
            <a:ext cx="3932237" cy="1381612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036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57244"/>
            <a:ext cx="3932237" cy="58003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579192"/>
            <a:ext cx="6172200" cy="1766576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7457599"/>
            <a:ext cx="3932237" cy="1381612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05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323499"/>
            <a:ext cx="10515600" cy="4804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6617468"/>
            <a:ext cx="10515600" cy="15772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3040303"/>
            <a:ext cx="2743200" cy="1323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97A68-94B9-0D4B-97C3-6FCC5C56FE26}" type="datetimeFigureOut">
              <a:rPr kumimoji="1" lang="zh-CN" altLang="en-US" smtClean="0"/>
              <a:t>2023/8/31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3040303"/>
            <a:ext cx="4114800" cy="1323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3040303"/>
            <a:ext cx="2743200" cy="1323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FDAC6-A3BA-4E42-AA70-24A26755F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12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A09BCD9C-9E10-634F-69C4-892DD26C5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23" y="17364114"/>
            <a:ext cx="4912662" cy="24128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7EADCCE-A1E9-15A7-23BB-C41FF3AA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4" y="14907814"/>
            <a:ext cx="5054532" cy="25813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1AF3F72-7B7E-71D2-D597-105EBDE60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92" y="12329595"/>
            <a:ext cx="5038020" cy="25813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806EFA1-AB93-5514-5BAB-267139808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04" y="9828084"/>
            <a:ext cx="4767808" cy="23874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601C345-D0CD-2E4A-221C-6B718EFE1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920" y="4239117"/>
            <a:ext cx="4734443" cy="4581942"/>
          </a:xfrm>
          <a:prstGeom prst="rect">
            <a:avLst/>
          </a:prstGeom>
        </p:spPr>
      </p:pic>
      <p:sp>
        <p:nvSpPr>
          <p:cNvPr id="47" name="圆角矩形 46">
            <a:extLst>
              <a:ext uri="{FF2B5EF4-FFF2-40B4-BE49-F238E27FC236}">
                <a16:creationId xmlns:a16="http://schemas.microsoft.com/office/drawing/2014/main" id="{E8DF20AC-19C2-BFAE-3E92-5D4DB1EB301C}"/>
              </a:ext>
            </a:extLst>
          </p:cNvPr>
          <p:cNvSpPr/>
          <p:nvPr/>
        </p:nvSpPr>
        <p:spPr>
          <a:xfrm>
            <a:off x="511431" y="9438404"/>
            <a:ext cx="5386982" cy="10532092"/>
          </a:xfrm>
          <a:prstGeom prst="round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E438041-3614-2177-FB65-16525E6FBBA3}"/>
              </a:ext>
            </a:extLst>
          </p:cNvPr>
          <p:cNvSpPr txBox="1"/>
          <p:nvPr/>
        </p:nvSpPr>
        <p:spPr>
          <a:xfrm>
            <a:off x="3859650" y="10800969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954E4A-BC88-E4EA-DFB2-829A8B51B663}"/>
              </a:ext>
            </a:extLst>
          </p:cNvPr>
          <p:cNvSpPr txBox="1"/>
          <p:nvPr/>
        </p:nvSpPr>
        <p:spPr>
          <a:xfrm>
            <a:off x="3836006" y="13404688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5C31608-D45D-D8C9-6F85-4979C1240214}"/>
              </a:ext>
            </a:extLst>
          </p:cNvPr>
          <p:cNvSpPr txBox="1"/>
          <p:nvPr/>
        </p:nvSpPr>
        <p:spPr>
          <a:xfrm>
            <a:off x="3914422" y="16007435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1C3CD39-4244-E0FE-2D30-156CD02586BF}"/>
              </a:ext>
            </a:extLst>
          </p:cNvPr>
          <p:cNvSpPr txBox="1"/>
          <p:nvPr/>
        </p:nvSpPr>
        <p:spPr>
          <a:xfrm>
            <a:off x="3889357" y="18308932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E74CB51-E51F-6818-5B0D-8150947A01F4}"/>
              </a:ext>
            </a:extLst>
          </p:cNvPr>
          <p:cNvSpPr txBox="1"/>
          <p:nvPr/>
        </p:nvSpPr>
        <p:spPr>
          <a:xfrm>
            <a:off x="1208008" y="8532399"/>
            <a:ext cx="434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3FBB476-8115-18EA-A02A-7BE54C33AD52}"/>
              </a:ext>
            </a:extLst>
          </p:cNvPr>
          <p:cNvSpPr txBox="1"/>
          <p:nvPr/>
        </p:nvSpPr>
        <p:spPr>
          <a:xfrm>
            <a:off x="7300595" y="8532400"/>
            <a:ext cx="434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0A03796-814D-B440-AB4B-7C7F63872768}"/>
              </a:ext>
            </a:extLst>
          </p:cNvPr>
          <p:cNvSpPr txBox="1"/>
          <p:nvPr/>
        </p:nvSpPr>
        <p:spPr>
          <a:xfrm>
            <a:off x="1551518" y="6401610"/>
            <a:ext cx="434457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D01124-C439-2AE8-58EF-A47399FF7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529" y="17255240"/>
            <a:ext cx="5023324" cy="2419456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BB547C6A-FFE7-2215-1C8E-57A9E531773F}"/>
              </a:ext>
            </a:extLst>
          </p:cNvPr>
          <p:cNvSpPr/>
          <p:nvPr/>
        </p:nvSpPr>
        <p:spPr>
          <a:xfrm>
            <a:off x="6412418" y="9438404"/>
            <a:ext cx="5386982" cy="10532092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EE2AE7-AF15-8635-B221-02245E4D6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9110" y="14737887"/>
            <a:ext cx="4985993" cy="25390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6FDD0A-0058-BFA5-0C05-9E183C5D14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9475" y="12249098"/>
            <a:ext cx="4626052" cy="23904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1B3BC9-7204-C643-4ED6-B8C611688A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9475" y="9705534"/>
            <a:ext cx="4552868" cy="227643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540476-C682-A5D1-1462-D4108CA6257C}"/>
              </a:ext>
            </a:extLst>
          </p:cNvPr>
          <p:cNvSpPr txBox="1"/>
          <p:nvPr/>
        </p:nvSpPr>
        <p:spPr>
          <a:xfrm>
            <a:off x="9790344" y="10582141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6F2534-195E-27ED-7529-0B656BF593F7}"/>
              </a:ext>
            </a:extLst>
          </p:cNvPr>
          <p:cNvSpPr txBox="1"/>
          <p:nvPr/>
        </p:nvSpPr>
        <p:spPr>
          <a:xfrm>
            <a:off x="9744151" y="13182719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6A2511-E061-B999-6558-AB41233A1076}"/>
              </a:ext>
            </a:extLst>
          </p:cNvPr>
          <p:cNvSpPr txBox="1"/>
          <p:nvPr/>
        </p:nvSpPr>
        <p:spPr>
          <a:xfrm>
            <a:off x="9790344" y="15640253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A259CE-5CB2-7CEC-C9BB-541D58F0EC57}"/>
              </a:ext>
            </a:extLst>
          </p:cNvPr>
          <p:cNvSpPr txBox="1"/>
          <p:nvPr/>
        </p:nvSpPr>
        <p:spPr>
          <a:xfrm>
            <a:off x="9790344" y="18308932"/>
            <a:ext cx="200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05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33</Words>
  <Application>Microsoft Macintosh PowerPoint</Application>
  <PresentationFormat>自定义</PresentationFormat>
  <Paragraphs>11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hongshen</dc:creator>
  <cp:lastModifiedBy>zhang hongshen</cp:lastModifiedBy>
  <cp:revision>5</cp:revision>
  <dcterms:created xsi:type="dcterms:W3CDTF">2023-08-30T05:53:50Z</dcterms:created>
  <dcterms:modified xsi:type="dcterms:W3CDTF">2023-08-31T13:45:58Z</dcterms:modified>
</cp:coreProperties>
</file>